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1_19E3B05F.xml" ContentType="application/vnd.ms-powerpoint.comments+xml"/>
  <Override PartName="/ppt/comments/modernComment_102_E453C599.xml" ContentType="application/vnd.ms-powerpoint.comments+xml"/>
  <Override PartName="/ppt/comments/modernComment_103_72FEF48C.xml" ContentType="application/vnd.ms-powerpoint.comments+xml"/>
  <Override PartName="/ppt/comments/modernComment_104_7CFA47CE.xml" ContentType="application/vnd.ms-powerpoint.comments+xml"/>
  <Override PartName="/ppt/comments/modernComment_105_57FB433B.xml" ContentType="application/vnd.ms-powerpoint.comments+xml"/>
  <Override PartName="/ppt/comments/modernComment_106_17AF6E21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5" r:id="rId12"/>
    <p:sldId id="266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468A75E-2770-8E44-90F3-9CFFBEB9D8F8}" name="Lisa Weinmann" initials="LW" userId="88b9c88f3b3af968" providerId="Windows Live"/>
  <p188:author id="{FBC7CCA4-B16A-D0A1-3A7A-CBE20771D7A9}" name="Chen Runcong" initials="CR" userId="86eb2256821ebde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F9934A-E32D-46B7-95FA-5AC20C3AB82A}" v="4" dt="2021-11-08T18:41:58.602"/>
    <p1510:client id="{BEDE675D-48C8-4FE2-9BD6-8E83287D100B}" v="7" dt="2021-11-08T06:37:38.681"/>
    <p1510:client id="{D630840A-84A0-432C-83CB-2E27A0FB97E5}" v="2" dt="2021-11-08T08:29:30.8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1"/>
  </p:normalViewPr>
  <p:slideViewPr>
    <p:cSldViewPr snapToGrid="0" snapToObjects="1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1018800548@qq.com" userId="61ec9c3f4fa49644" providerId="LiveId" clId="{8519DE07-DE56-1045-8ADD-9B9228528826}"/>
    <pc:docChg chg="undo custSel modSld">
      <pc:chgData name="1018800548@qq.com" userId="61ec9c3f4fa49644" providerId="LiveId" clId="{8519DE07-DE56-1045-8ADD-9B9228528826}" dt="2021-11-07T13:50:39.782" v="99" actId="207"/>
      <pc:docMkLst>
        <pc:docMk/>
      </pc:docMkLst>
      <pc:sldChg chg="addSp modSp">
        <pc:chgData name="1018800548@qq.com" userId="61ec9c3f4fa49644" providerId="LiveId" clId="{8519DE07-DE56-1045-8ADD-9B9228528826}" dt="2021-11-07T13:49:08.012" v="88" actId="207"/>
        <pc:sldMkLst>
          <pc:docMk/>
          <pc:sldMk cId="210574025" sldId="256"/>
        </pc:sldMkLst>
        <pc:spChg chg="add mod">
          <ac:chgData name="1018800548@qq.com" userId="61ec9c3f4fa49644" providerId="LiveId" clId="{8519DE07-DE56-1045-8ADD-9B9228528826}" dt="2021-11-07T13:47:54.280" v="70" actId="164"/>
          <ac:spMkLst>
            <pc:docMk/>
            <pc:sldMk cId="210574025" sldId="256"/>
            <ac:spMk id="3" creationId="{177FD3DE-5884-7349-A647-0E0F7DBB4946}"/>
          </ac:spMkLst>
        </pc:spChg>
        <pc:spChg chg="add mod">
          <ac:chgData name="1018800548@qq.com" userId="61ec9c3f4fa49644" providerId="LiveId" clId="{8519DE07-DE56-1045-8ADD-9B9228528826}" dt="2021-11-07T13:49:08.012" v="88" actId="207"/>
          <ac:spMkLst>
            <pc:docMk/>
            <pc:sldMk cId="210574025" sldId="256"/>
            <ac:spMk id="5" creationId="{01DC0AA7-5A33-024D-B2F0-130DC55161AE}"/>
          </ac:spMkLst>
        </pc:spChg>
        <pc:grpChg chg="add mod">
          <ac:chgData name="1018800548@qq.com" userId="61ec9c3f4fa49644" providerId="LiveId" clId="{8519DE07-DE56-1045-8ADD-9B9228528826}" dt="2021-11-07T13:48:01.160" v="72" actId="1076"/>
          <ac:grpSpMkLst>
            <pc:docMk/>
            <pc:sldMk cId="210574025" sldId="256"/>
            <ac:grpSpMk id="6" creationId="{2C409A1C-AA5D-BF46-9084-5D5D8879E0D7}"/>
          </ac:grpSpMkLst>
        </pc:grpChg>
      </pc:sldChg>
      <pc:sldChg chg="addSp modSp">
        <pc:chgData name="1018800548@qq.com" userId="61ec9c3f4fa49644" providerId="LiveId" clId="{8519DE07-DE56-1045-8ADD-9B9228528826}" dt="2021-11-07T13:49:18.811" v="89" actId="207"/>
        <pc:sldMkLst>
          <pc:docMk/>
          <pc:sldMk cId="434352223" sldId="257"/>
        </pc:sldMkLst>
        <pc:spChg chg="mod">
          <ac:chgData name="1018800548@qq.com" userId="61ec9c3f4fa49644" providerId="LiveId" clId="{8519DE07-DE56-1045-8ADD-9B9228528826}" dt="2021-11-07T13:49:18.811" v="89" actId="207"/>
          <ac:spMkLst>
            <pc:docMk/>
            <pc:sldMk cId="434352223" sldId="257"/>
            <ac:spMk id="5" creationId="{DB5B62E1-3886-D446-B004-0E3C3DBAF871}"/>
          </ac:spMkLst>
        </pc:spChg>
        <pc:grpChg chg="add">
          <ac:chgData name="1018800548@qq.com" userId="61ec9c3f4fa49644" providerId="LiveId" clId="{8519DE07-DE56-1045-8ADD-9B9228528826}" dt="2021-11-07T13:48:18.271" v="73"/>
          <ac:grpSpMkLst>
            <pc:docMk/>
            <pc:sldMk cId="434352223" sldId="257"/>
            <ac:grpSpMk id="3" creationId="{9BB39E84-7AED-AC47-AB90-07B9714BA523}"/>
          </ac:grpSpMkLst>
        </pc:grpChg>
      </pc:sldChg>
      <pc:sldChg chg="addSp modSp">
        <pc:chgData name="1018800548@qq.com" userId="61ec9c3f4fa49644" providerId="LiveId" clId="{8519DE07-DE56-1045-8ADD-9B9228528826}" dt="2021-11-07T13:49:25.746" v="90" actId="207"/>
        <pc:sldMkLst>
          <pc:docMk/>
          <pc:sldMk cId="3830695321" sldId="258"/>
        </pc:sldMkLst>
        <pc:spChg chg="mod">
          <ac:chgData name="1018800548@qq.com" userId="61ec9c3f4fa49644" providerId="LiveId" clId="{8519DE07-DE56-1045-8ADD-9B9228528826}" dt="2021-11-07T13:49:25.746" v="90" actId="207"/>
          <ac:spMkLst>
            <pc:docMk/>
            <pc:sldMk cId="3830695321" sldId="258"/>
            <ac:spMk id="5" creationId="{E78A9290-BF22-1F4F-9F5A-B4E209BFF93C}"/>
          </ac:spMkLst>
        </pc:spChg>
        <pc:grpChg chg="add">
          <ac:chgData name="1018800548@qq.com" userId="61ec9c3f4fa49644" providerId="LiveId" clId="{8519DE07-DE56-1045-8ADD-9B9228528826}" dt="2021-11-07T13:48:20.339" v="74"/>
          <ac:grpSpMkLst>
            <pc:docMk/>
            <pc:sldMk cId="3830695321" sldId="258"/>
            <ac:grpSpMk id="3" creationId="{0E4503A1-BBFA-1A4C-B57A-01A6D407B7C0}"/>
          </ac:grpSpMkLst>
        </pc:grpChg>
      </pc:sldChg>
      <pc:sldChg chg="addSp modSp">
        <pc:chgData name="1018800548@qq.com" userId="61ec9c3f4fa49644" providerId="LiveId" clId="{8519DE07-DE56-1045-8ADD-9B9228528826}" dt="2021-11-07T13:49:34.735" v="91" actId="207"/>
        <pc:sldMkLst>
          <pc:docMk/>
          <pc:sldMk cId="1929311372" sldId="259"/>
        </pc:sldMkLst>
        <pc:spChg chg="mod">
          <ac:chgData name="1018800548@qq.com" userId="61ec9c3f4fa49644" providerId="LiveId" clId="{8519DE07-DE56-1045-8ADD-9B9228528826}" dt="2021-11-07T13:49:34.735" v="91" actId="207"/>
          <ac:spMkLst>
            <pc:docMk/>
            <pc:sldMk cId="1929311372" sldId="259"/>
            <ac:spMk id="5" creationId="{DE375D02-6AE5-7C49-93FA-65390F2FA16D}"/>
          </ac:spMkLst>
        </pc:spChg>
        <pc:grpChg chg="add">
          <ac:chgData name="1018800548@qq.com" userId="61ec9c3f4fa49644" providerId="LiveId" clId="{8519DE07-DE56-1045-8ADD-9B9228528826}" dt="2021-11-07T13:48:22.457" v="75"/>
          <ac:grpSpMkLst>
            <pc:docMk/>
            <pc:sldMk cId="1929311372" sldId="259"/>
            <ac:grpSpMk id="3" creationId="{98F5E5E8-D77D-F746-B357-4E5553D754FC}"/>
          </ac:grpSpMkLst>
        </pc:grpChg>
      </pc:sldChg>
      <pc:sldChg chg="addSp delSp modSp">
        <pc:chgData name="1018800548@qq.com" userId="61ec9c3f4fa49644" providerId="LiveId" clId="{8519DE07-DE56-1045-8ADD-9B9228528826}" dt="2021-11-07T13:49:51.807" v="92" actId="207"/>
        <pc:sldMkLst>
          <pc:docMk/>
          <pc:sldMk cId="2096777166" sldId="260"/>
        </pc:sldMkLst>
        <pc:spChg chg="add">
          <ac:chgData name="1018800548@qq.com" userId="61ec9c3f4fa49644" providerId="LiveId" clId="{8519DE07-DE56-1045-8ADD-9B9228528826}" dt="2021-11-07T13:48:24.828" v="76"/>
          <ac:spMkLst>
            <pc:docMk/>
            <pc:sldMk cId="2096777166" sldId="260"/>
            <ac:spMk id="4" creationId="{177FD3DE-5884-7349-A647-0E0F7DBB4946}"/>
          </ac:spMkLst>
        </pc:spChg>
        <pc:spChg chg="add">
          <ac:chgData name="1018800548@qq.com" userId="61ec9c3f4fa49644" providerId="LiveId" clId="{8519DE07-DE56-1045-8ADD-9B9228528826}" dt="2021-11-07T13:48:24.828" v="76"/>
          <ac:spMkLst>
            <pc:docMk/>
            <pc:sldMk cId="2096777166" sldId="260"/>
            <ac:spMk id="5" creationId="{01DC0AA7-5A33-024D-B2F0-130DC55161AE}"/>
          </ac:spMkLst>
        </pc:spChg>
        <pc:spChg chg="mod">
          <ac:chgData name="1018800548@qq.com" userId="61ec9c3f4fa49644" providerId="LiveId" clId="{8519DE07-DE56-1045-8ADD-9B9228528826}" dt="2021-11-07T13:49:51.807" v="92" actId="207"/>
          <ac:spMkLst>
            <pc:docMk/>
            <pc:sldMk cId="2096777166" sldId="260"/>
            <ac:spMk id="8" creationId="{6AE0A49D-F835-DC4C-A253-E6F605EC7AEC}"/>
          </ac:spMkLst>
        </pc:spChg>
        <pc:grpChg chg="add mod">
          <ac:chgData name="1018800548@qq.com" userId="61ec9c3f4fa49644" providerId="LiveId" clId="{8519DE07-DE56-1045-8ADD-9B9228528826}" dt="2021-11-07T13:48:31.632" v="79"/>
          <ac:grpSpMkLst>
            <pc:docMk/>
            <pc:sldMk cId="2096777166" sldId="260"/>
            <ac:grpSpMk id="3" creationId="{2C409A1C-AA5D-BF46-9084-5D5D8879E0D7}"/>
          </ac:grpSpMkLst>
        </pc:grpChg>
        <pc:grpChg chg="add">
          <ac:chgData name="1018800548@qq.com" userId="61ec9c3f4fa49644" providerId="LiveId" clId="{8519DE07-DE56-1045-8ADD-9B9228528826}" dt="2021-11-07T13:48:41.162" v="80"/>
          <ac:grpSpMkLst>
            <pc:docMk/>
            <pc:sldMk cId="2096777166" sldId="260"/>
            <ac:grpSpMk id="6" creationId="{E9528CA4-60FE-7547-815C-4DB1E39A4BC1}"/>
          </ac:grpSpMkLst>
        </pc:grpChg>
        <pc:picChg chg="add del">
          <ac:chgData name="1018800548@qq.com" userId="61ec9c3f4fa49644" providerId="LiveId" clId="{8519DE07-DE56-1045-8ADD-9B9228528826}" dt="2021-11-07T13:48:29.372" v="78" actId="478"/>
          <ac:picMkLst>
            <pc:docMk/>
            <pc:sldMk cId="2096777166" sldId="260"/>
            <ac:picMk id="2" creationId="{F7D3EB24-BBEE-0042-AB9E-A71F3878A948}"/>
          </ac:picMkLst>
        </pc:picChg>
      </pc:sldChg>
      <pc:sldChg chg="addSp modSp">
        <pc:chgData name="1018800548@qq.com" userId="61ec9c3f4fa49644" providerId="LiveId" clId="{8519DE07-DE56-1045-8ADD-9B9228528826}" dt="2021-11-07T13:49:59.079" v="93" actId="207"/>
        <pc:sldMkLst>
          <pc:docMk/>
          <pc:sldMk cId="1476084539" sldId="261"/>
        </pc:sldMkLst>
        <pc:spChg chg="mod">
          <ac:chgData name="1018800548@qq.com" userId="61ec9c3f4fa49644" providerId="LiveId" clId="{8519DE07-DE56-1045-8ADD-9B9228528826}" dt="2021-11-07T13:49:59.079" v="93" actId="207"/>
          <ac:spMkLst>
            <pc:docMk/>
            <pc:sldMk cId="1476084539" sldId="261"/>
            <ac:spMk id="5" creationId="{D0EC75F7-2D7A-2041-AFDD-1BCDC64AF645}"/>
          </ac:spMkLst>
        </pc:spChg>
        <pc:grpChg chg="add">
          <ac:chgData name="1018800548@qq.com" userId="61ec9c3f4fa49644" providerId="LiveId" clId="{8519DE07-DE56-1045-8ADD-9B9228528826}" dt="2021-11-07T13:48:43.869" v="81"/>
          <ac:grpSpMkLst>
            <pc:docMk/>
            <pc:sldMk cId="1476084539" sldId="261"/>
            <ac:grpSpMk id="3" creationId="{5C5C6E01-8257-E244-A608-892DD8FDC035}"/>
          </ac:grpSpMkLst>
        </pc:grpChg>
      </pc:sldChg>
      <pc:sldChg chg="addSp modSp">
        <pc:chgData name="1018800548@qq.com" userId="61ec9c3f4fa49644" providerId="LiveId" clId="{8519DE07-DE56-1045-8ADD-9B9228528826}" dt="2021-11-07T13:50:09.604" v="94" actId="207"/>
        <pc:sldMkLst>
          <pc:docMk/>
          <pc:sldMk cId="397372961" sldId="262"/>
        </pc:sldMkLst>
        <pc:spChg chg="mod">
          <ac:chgData name="1018800548@qq.com" userId="61ec9c3f4fa49644" providerId="LiveId" clId="{8519DE07-DE56-1045-8ADD-9B9228528826}" dt="2021-11-07T13:50:09.604" v="94" actId="207"/>
          <ac:spMkLst>
            <pc:docMk/>
            <pc:sldMk cId="397372961" sldId="262"/>
            <ac:spMk id="5" creationId="{C8F08A3E-B894-784A-9C12-8659ED88CF12}"/>
          </ac:spMkLst>
        </pc:spChg>
        <pc:grpChg chg="add">
          <ac:chgData name="1018800548@qq.com" userId="61ec9c3f4fa49644" providerId="LiveId" clId="{8519DE07-DE56-1045-8ADD-9B9228528826}" dt="2021-11-07T13:48:47.629" v="82"/>
          <ac:grpSpMkLst>
            <pc:docMk/>
            <pc:sldMk cId="397372961" sldId="262"/>
            <ac:grpSpMk id="3" creationId="{C6DBDE86-BBB1-3F46-898C-C8A31D01D1E7}"/>
          </ac:grpSpMkLst>
        </pc:grpChg>
      </pc:sldChg>
      <pc:sldChg chg="addSp modSp">
        <pc:chgData name="1018800548@qq.com" userId="61ec9c3f4fa49644" providerId="LiveId" clId="{8519DE07-DE56-1045-8ADD-9B9228528826}" dt="2021-11-07T13:50:16.127" v="95" actId="207"/>
        <pc:sldMkLst>
          <pc:docMk/>
          <pc:sldMk cId="3699705219" sldId="263"/>
        </pc:sldMkLst>
        <pc:spChg chg="mod">
          <ac:chgData name="1018800548@qq.com" userId="61ec9c3f4fa49644" providerId="LiveId" clId="{8519DE07-DE56-1045-8ADD-9B9228528826}" dt="2021-11-07T13:50:16.127" v="95" actId="207"/>
          <ac:spMkLst>
            <pc:docMk/>
            <pc:sldMk cId="3699705219" sldId="263"/>
            <ac:spMk id="5" creationId="{484FCB98-F462-A243-BDE6-F02861C41D0B}"/>
          </ac:spMkLst>
        </pc:spChg>
        <pc:grpChg chg="add">
          <ac:chgData name="1018800548@qq.com" userId="61ec9c3f4fa49644" providerId="LiveId" clId="{8519DE07-DE56-1045-8ADD-9B9228528826}" dt="2021-11-07T13:48:49.955" v="83"/>
          <ac:grpSpMkLst>
            <pc:docMk/>
            <pc:sldMk cId="3699705219" sldId="263"/>
            <ac:grpSpMk id="3" creationId="{8849724D-C284-EE4B-A926-142D5D521C6A}"/>
          </ac:grpSpMkLst>
        </pc:grpChg>
      </pc:sldChg>
      <pc:sldChg chg="addSp modSp">
        <pc:chgData name="1018800548@qq.com" userId="61ec9c3f4fa49644" providerId="LiveId" clId="{8519DE07-DE56-1045-8ADD-9B9228528826}" dt="2021-11-07T13:50:35.235" v="98" actId="207"/>
        <pc:sldMkLst>
          <pc:docMk/>
          <pc:sldMk cId="148954073" sldId="265"/>
        </pc:sldMkLst>
        <pc:spChg chg="mod">
          <ac:chgData name="1018800548@qq.com" userId="61ec9c3f4fa49644" providerId="LiveId" clId="{8519DE07-DE56-1045-8ADD-9B9228528826}" dt="2021-11-07T13:50:35.235" v="98" actId="207"/>
          <ac:spMkLst>
            <pc:docMk/>
            <pc:sldMk cId="148954073" sldId="265"/>
            <ac:spMk id="5" creationId="{F3DBE4DE-7C3C-1F48-8838-BD122C809D50}"/>
          </ac:spMkLst>
        </pc:spChg>
        <pc:grpChg chg="add">
          <ac:chgData name="1018800548@qq.com" userId="61ec9c3f4fa49644" providerId="LiveId" clId="{8519DE07-DE56-1045-8ADD-9B9228528826}" dt="2021-11-07T13:48:57.600" v="86"/>
          <ac:grpSpMkLst>
            <pc:docMk/>
            <pc:sldMk cId="148954073" sldId="265"/>
            <ac:grpSpMk id="3" creationId="{49382C0B-2C16-574E-918A-F97418A0AD47}"/>
          </ac:grpSpMkLst>
        </pc:grpChg>
      </pc:sldChg>
      <pc:sldChg chg="addSp modSp">
        <pc:chgData name="1018800548@qq.com" userId="61ec9c3f4fa49644" providerId="LiveId" clId="{8519DE07-DE56-1045-8ADD-9B9228528826}" dt="2021-11-07T13:50:39.782" v="99" actId="207"/>
        <pc:sldMkLst>
          <pc:docMk/>
          <pc:sldMk cId="3134530961" sldId="266"/>
        </pc:sldMkLst>
        <pc:spChg chg="mod">
          <ac:chgData name="1018800548@qq.com" userId="61ec9c3f4fa49644" providerId="LiveId" clId="{8519DE07-DE56-1045-8ADD-9B9228528826}" dt="2021-11-07T13:50:39.782" v="99" actId="207"/>
          <ac:spMkLst>
            <pc:docMk/>
            <pc:sldMk cId="3134530961" sldId="266"/>
            <ac:spMk id="5" creationId="{5BD48BFD-6768-034A-AABB-9B1D4F3CD5B9}"/>
          </ac:spMkLst>
        </pc:spChg>
        <pc:grpChg chg="add">
          <ac:chgData name="1018800548@qq.com" userId="61ec9c3f4fa49644" providerId="LiveId" clId="{8519DE07-DE56-1045-8ADD-9B9228528826}" dt="2021-11-07T13:49:00.654" v="87"/>
          <ac:grpSpMkLst>
            <pc:docMk/>
            <pc:sldMk cId="3134530961" sldId="266"/>
            <ac:grpSpMk id="3" creationId="{6FF28CFD-FB11-B445-857E-28197276D051}"/>
          </ac:grpSpMkLst>
        </pc:grpChg>
      </pc:sldChg>
      <pc:sldChg chg="addSp modSp">
        <pc:chgData name="1018800548@qq.com" userId="61ec9c3f4fa49644" providerId="LiveId" clId="{8519DE07-DE56-1045-8ADD-9B9228528826}" dt="2021-11-07T13:50:23.383" v="96" actId="207"/>
        <pc:sldMkLst>
          <pc:docMk/>
          <pc:sldMk cId="1284639627" sldId="267"/>
        </pc:sldMkLst>
        <pc:spChg chg="mod">
          <ac:chgData name="1018800548@qq.com" userId="61ec9c3f4fa49644" providerId="LiveId" clId="{8519DE07-DE56-1045-8ADD-9B9228528826}" dt="2021-11-07T13:50:23.383" v="96" actId="207"/>
          <ac:spMkLst>
            <pc:docMk/>
            <pc:sldMk cId="1284639627" sldId="267"/>
            <ac:spMk id="6" creationId="{1E1889BE-FDEF-4F44-9C74-82867ED22760}"/>
          </ac:spMkLst>
        </pc:spChg>
        <pc:grpChg chg="add">
          <ac:chgData name="1018800548@qq.com" userId="61ec9c3f4fa49644" providerId="LiveId" clId="{8519DE07-DE56-1045-8ADD-9B9228528826}" dt="2021-11-07T13:48:52.214" v="84"/>
          <ac:grpSpMkLst>
            <pc:docMk/>
            <pc:sldMk cId="1284639627" sldId="267"/>
            <ac:grpSpMk id="3" creationId="{284D1EB4-657E-BE47-A20F-C13CF5088235}"/>
          </ac:grpSpMkLst>
        </pc:grpChg>
      </pc:sldChg>
      <pc:sldChg chg="addSp modSp">
        <pc:chgData name="1018800548@qq.com" userId="61ec9c3f4fa49644" providerId="LiveId" clId="{8519DE07-DE56-1045-8ADD-9B9228528826}" dt="2021-11-07T13:50:29.602" v="97" actId="207"/>
        <pc:sldMkLst>
          <pc:docMk/>
          <pc:sldMk cId="1507209891" sldId="268"/>
        </pc:sldMkLst>
        <pc:spChg chg="mod">
          <ac:chgData name="1018800548@qq.com" userId="61ec9c3f4fa49644" providerId="LiveId" clId="{8519DE07-DE56-1045-8ADD-9B9228528826}" dt="2021-11-07T13:50:29.602" v="97" actId="207"/>
          <ac:spMkLst>
            <pc:docMk/>
            <pc:sldMk cId="1507209891" sldId="268"/>
            <ac:spMk id="5" creationId="{65A155C0-91EA-7D48-AE65-5F145ACD30FA}"/>
          </ac:spMkLst>
        </pc:spChg>
        <pc:grpChg chg="add">
          <ac:chgData name="1018800548@qq.com" userId="61ec9c3f4fa49644" providerId="LiveId" clId="{8519DE07-DE56-1045-8ADD-9B9228528826}" dt="2021-11-07T13:48:54.696" v="85"/>
          <ac:grpSpMkLst>
            <pc:docMk/>
            <pc:sldMk cId="1507209891" sldId="268"/>
            <ac:grpSpMk id="3" creationId="{8E465335-7ED3-2149-93BD-EA7B3D16C61F}"/>
          </ac:grpSpMkLst>
        </pc:grpChg>
      </pc:sldChg>
    </pc:docChg>
  </pc:docChgLst>
  <pc:docChgLst>
    <pc:chgData name="Lisa Weinmann" userId="88b9c88f3b3af968" providerId="Windows Live" clId="Web-{BEDE675D-48C8-4FE2-9BD6-8E83287D100B}"/>
    <pc:docChg chg="mod">
      <pc:chgData name="Lisa Weinmann" userId="88b9c88f3b3af968" providerId="Windows Live" clId="Web-{BEDE675D-48C8-4FE2-9BD6-8E83287D100B}" dt="2021-11-08T06:37:38.681" v="6"/>
      <pc:docMkLst>
        <pc:docMk/>
      </pc:docMkLst>
      <pc:sldChg chg="addCm">
        <pc:chgData name="Lisa Weinmann" userId="88b9c88f3b3af968" providerId="Windows Live" clId="Web-{BEDE675D-48C8-4FE2-9BD6-8E83287D100B}" dt="2021-11-08T06:33:47.847" v="1"/>
        <pc:sldMkLst>
          <pc:docMk/>
          <pc:sldMk cId="3830695321" sldId="258"/>
        </pc:sldMkLst>
      </pc:sldChg>
      <pc:sldChg chg="addCm">
        <pc:chgData name="Lisa Weinmann" userId="88b9c88f3b3af968" providerId="Windows Live" clId="Web-{BEDE675D-48C8-4FE2-9BD6-8E83287D100B}" dt="2021-11-08T06:35:44.381" v="3"/>
        <pc:sldMkLst>
          <pc:docMk/>
          <pc:sldMk cId="1929311372" sldId="259"/>
        </pc:sldMkLst>
      </pc:sldChg>
      <pc:sldChg chg="addCm">
        <pc:chgData name="Lisa Weinmann" userId="88b9c88f3b3af968" providerId="Windows Live" clId="Web-{BEDE675D-48C8-4FE2-9BD6-8E83287D100B}" dt="2021-11-08T06:36:31.414" v="4"/>
        <pc:sldMkLst>
          <pc:docMk/>
          <pc:sldMk cId="2096777166" sldId="260"/>
        </pc:sldMkLst>
      </pc:sldChg>
      <pc:sldChg chg="addCm">
        <pc:chgData name="Lisa Weinmann" userId="88b9c88f3b3af968" providerId="Windows Live" clId="Web-{BEDE675D-48C8-4FE2-9BD6-8E83287D100B}" dt="2021-11-08T06:37:38.681" v="6"/>
        <pc:sldMkLst>
          <pc:docMk/>
          <pc:sldMk cId="1476084539" sldId="261"/>
        </pc:sldMkLst>
      </pc:sldChg>
    </pc:docChg>
  </pc:docChgLst>
  <pc:docChgLst>
    <pc:chgData name="Lisa Weinmann" userId="88b9c88f3b3af968" providerId="Windows Live" clId="Web-{5CF9934A-E32D-46B7-95FA-5AC20C3AB82A}"/>
    <pc:docChg chg="">
      <pc:chgData name="Lisa Weinmann" userId="88b9c88f3b3af968" providerId="Windows Live" clId="Web-{5CF9934A-E32D-46B7-95FA-5AC20C3AB82A}" dt="2021-11-08T18:41:58.602" v="3"/>
      <pc:docMkLst>
        <pc:docMk/>
      </pc:docMkLst>
      <pc:sldChg chg="addCm">
        <pc:chgData name="Lisa Weinmann" userId="88b9c88f3b3af968" providerId="Windows Live" clId="Web-{5CF9934A-E32D-46B7-95FA-5AC20C3AB82A}" dt="2021-11-08T18:39:29.910" v="0"/>
        <pc:sldMkLst>
          <pc:docMk/>
          <pc:sldMk cId="434352223" sldId="257"/>
        </pc:sldMkLst>
      </pc:sldChg>
      <pc:sldChg chg="addCm modCm">
        <pc:chgData name="Lisa Weinmann" userId="88b9c88f3b3af968" providerId="Windows Live" clId="Web-{5CF9934A-E32D-46B7-95FA-5AC20C3AB82A}" dt="2021-11-08T18:41:58.602" v="3"/>
        <pc:sldMkLst>
          <pc:docMk/>
          <pc:sldMk cId="397372961" sldId="262"/>
        </pc:sldMkLst>
      </pc:sldChg>
    </pc:docChg>
  </pc:docChgLst>
  <pc:docChgLst>
    <pc:chgData name="Chen Runcong" userId="86eb2256821ebded" providerId="Windows Live" clId="Web-{D630840A-84A0-432C-83CB-2E27A0FB97E5}"/>
    <pc:docChg chg="mod">
      <pc:chgData name="Chen Runcong" userId="86eb2256821ebded" providerId="Windows Live" clId="Web-{D630840A-84A0-432C-83CB-2E27A0FB97E5}" dt="2021-11-08T08:29:30.854" v="1"/>
      <pc:docMkLst>
        <pc:docMk/>
      </pc:docMkLst>
      <pc:sldChg chg="addCm">
        <pc:chgData name="Chen Runcong" userId="86eb2256821ebded" providerId="Windows Live" clId="Web-{D630840A-84A0-432C-83CB-2E27A0FB97E5}" dt="2021-11-08T08:29:30.854" v="1"/>
        <pc:sldMkLst>
          <pc:docMk/>
          <pc:sldMk cId="434352223" sldId="257"/>
        </pc:sldMkLst>
      </pc:sldChg>
    </pc:docChg>
  </pc:docChgLst>
</pc:chgInfo>
</file>

<file path=ppt/comments/modernComment_101_19E3B05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00FB532-ADD4-4219-A8D4-6814018770D9}" authorId="{FBC7CCA4-B16A-D0A1-3A7A-CBE20771D7A9}" created="2021-11-08T08:29:30.854">
    <pc:sldMkLst xmlns:pc="http://schemas.microsoft.com/office/powerpoint/2013/main/command">
      <pc:docMk/>
      <pc:sldMk cId="434352223" sldId="257"/>
    </pc:sldMkLst>
    <p188:txBody>
      <a:bodyPr/>
      <a:lstStyle/>
      <a:p>
        <a:r>
          <a:rPr lang="zh-CN" altLang="en-US"/>
          <a:t>shall we build a button of "show reviews"？</a:t>
        </a:r>
      </a:p>
    </p188:txBody>
  </p188:cm>
  <p188:cm id="{E34FE9AB-BF8A-46E5-9317-3A0177AC5710}" authorId="{A468A75E-2770-8E44-90F3-9CFFBEB9D8F8}" created="2021-11-08T18:39:29.910">
    <pc:sldMkLst xmlns:pc="http://schemas.microsoft.com/office/powerpoint/2013/main/command">
      <pc:docMk/>
      <pc:sldMk cId="434352223" sldId="257"/>
    </pc:sldMkLst>
    <p188:txBody>
      <a:bodyPr/>
      <a:lstStyle/>
      <a:p>
        <a:r>
          <a:rPr lang="de-DE"/>
          <a:t>TA: separate the arrow from the header "profile"; seems like by clicking the arrow you will get to the profile</a:t>
        </a:r>
      </a:p>
    </p188:txBody>
  </p188:cm>
</p188:cmLst>
</file>

<file path=ppt/comments/modernComment_102_E453C59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7EA3DE4-5044-426E-890B-C3080811B0A1}" authorId="{A468A75E-2770-8E44-90F3-9CFFBEB9D8F8}" created="2021-11-08T06:33:47.847">
    <pc:sldMkLst xmlns:pc="http://schemas.microsoft.com/office/powerpoint/2013/main/command">
      <pc:docMk/>
      <pc:sldMk cId="3830695321" sldId="258"/>
    </pc:sldMkLst>
    <p188:txBody>
      <a:bodyPr/>
      <a:lstStyle/>
      <a:p>
        <a:r>
          <a:rPr lang="de-DE"/>
          <a:t>careful, friendly comments maybe too much? 
Comment and stars enough?</a:t>
        </a:r>
      </a:p>
    </p188:txBody>
  </p188:cm>
</p188:cmLst>
</file>

<file path=ppt/comments/modernComment_103_72FEF48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83A765E-6EC4-4B92-AA7F-0501A99CCF15}" authorId="{A468A75E-2770-8E44-90F3-9CFFBEB9D8F8}" created="2021-11-08T06:35:44.381">
    <pc:sldMkLst xmlns:pc="http://schemas.microsoft.com/office/powerpoint/2013/main/command">
      <pc:docMk/>
      <pc:sldMk cId="1929311372" sldId="259"/>
    </pc:sldMkLst>
    <p188:txBody>
      <a:bodyPr/>
      <a:lstStyle/>
      <a:p>
        <a:r>
          <a:rPr lang="de-DE"/>
          <a:t>do we need the "show more" buttons? --&gt; it´s even more to implement</a:t>
        </a:r>
      </a:p>
    </p188:txBody>
  </p188:cm>
</p188:cmLst>
</file>

<file path=ppt/comments/modernComment_104_7CFA47C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333A01A-DAE7-4C72-8EEA-30390D88E1B6}" authorId="{A468A75E-2770-8E44-90F3-9CFFBEB9D8F8}" created="2021-11-08T06:36:31.398">
    <pc:sldMkLst xmlns:pc="http://schemas.microsoft.com/office/powerpoint/2013/main/command">
      <pc:docMk/>
      <pc:sldMk cId="2096777166" sldId="260"/>
    </pc:sldMkLst>
    <p188:txBody>
      <a:bodyPr/>
      <a:lstStyle/>
      <a:p>
        <a:r>
          <a:rPr lang="de-DE"/>
          <a:t>selection option "newest": maybe cancel, because more to implement</a:t>
        </a:r>
      </a:p>
    </p188:txBody>
  </p188:cm>
</p188:cmLst>
</file>

<file path=ppt/comments/modernComment_105_57FB433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8BABEE7-309A-4CC8-9C2B-1B62E1386080}" authorId="{A468A75E-2770-8E44-90F3-9CFFBEB9D8F8}" created="2021-11-08T06:34:50.739">
    <pc:sldMkLst xmlns:pc="http://schemas.microsoft.com/office/powerpoint/2013/main/command">
      <pc:docMk/>
      <pc:sldMk cId="1476084539" sldId="261"/>
    </pc:sldMkLst>
    <p188:txBody>
      <a:bodyPr/>
      <a:lstStyle/>
      <a:p>
        <a:r>
          <a:rPr lang="de-DE"/>
          <a:t>how can we implement "swiping"?</a:t>
        </a:r>
      </a:p>
    </p188:txBody>
  </p188:cm>
  <p188:cm id="{1A188C6D-7617-40AF-B206-486E45955528}" authorId="{A468A75E-2770-8E44-90F3-9CFFBEB9D8F8}" created="2021-11-08T06:37:11.337">
    <pc:sldMkLst xmlns:pc="http://schemas.microsoft.com/office/powerpoint/2013/main/command">
      <pc:docMk/>
      <pc:sldMk cId="1476084539" sldId="261"/>
    </pc:sldMkLst>
    <p188:txBody>
      <a:bodyPr/>
      <a:lstStyle/>
      <a:p>
        <a:r>
          <a:rPr lang="de-DE"/>
          <a:t>hearts and comments are good, but what for are the stars?</a:t>
        </a:r>
      </a:p>
    </p188:txBody>
  </p188:cm>
  <p188:cm id="{796CEEA1-1362-4930-BE0A-0876685FC70D}" authorId="{A468A75E-2770-8E44-90F3-9CFFBEB9D8F8}" created="2021-11-08T06:37:38.681">
    <pc:sldMkLst xmlns:pc="http://schemas.microsoft.com/office/powerpoint/2013/main/command">
      <pc:docMk/>
      <pc:sldMk cId="1476084539" sldId="261"/>
    </pc:sldMkLst>
    <p188:txBody>
      <a:bodyPr/>
      <a:lstStyle/>
      <a:p>
        <a:r>
          <a:rPr lang="de-DE"/>
          <a:t>"related request" unnecessary? --&gt; more to implement</a:t>
        </a:r>
      </a:p>
    </p188:txBody>
  </p188:cm>
</p188:cmLst>
</file>

<file path=ppt/comments/modernComment_106_17AF6E2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B9D9D7C-0389-4634-8812-DEF36DFA36E4}" authorId="{A468A75E-2770-8E44-90F3-9CFFBEB9D8F8}" created="2021-11-08T18:41:21.413">
    <pc:sldMkLst xmlns:pc="http://schemas.microsoft.com/office/powerpoint/2013/main/command">
      <pc:docMk/>
      <pc:sldMk cId="397372961" sldId="262"/>
    </pc:sldMkLst>
    <p188:replyLst>
      <p188:reply id="{9DAC3A8D-7DF4-4D20-9EEF-4DDFA70601E1}" authorId="{A468A75E-2770-8E44-90F3-9CFFBEB9D8F8}" created="2021-11-08T18:41:58.602">
        <p188:txBody>
          <a:bodyPr/>
          <a:lstStyle/>
          <a:p>
            <a:r>
              <a:rPr lang="de-DE"/>
              <a:t>or write "show more"</a:t>
            </a:r>
          </a:p>
        </p188:txBody>
      </p188:reply>
    </p188:replyLst>
    <p188:txBody>
      <a:bodyPr/>
      <a:lstStyle/>
      <a:p>
        <a:r>
          <a:rPr lang="de-DE"/>
          <a:t>TA: like on instagram: clicking on the comment icon or on one comment to see all comments</a:t>
        </a:r>
      </a:p>
    </p188:txBody>
  </p188:cm>
</p188:cmLst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5EEC1-01CF-454A-A4E0-EBC35F928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2E5F9A8-A671-F648-AF28-EB3949EF4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A47AAFB-507A-8B44-8C3A-431C080E7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44A653-3CD1-6D42-B797-D8C396885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ACED3D-6732-8041-9CDB-F0EAAFD73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661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04309D-D9C2-174F-B4B3-88331083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610C809-87A4-FB42-9313-EC2FA03178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3BA911-21E3-1740-B7DA-8688866E3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1BCDCC-E274-C24C-99D4-EF12C5ED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A0EF0E-CFDE-5148-880F-17275B70C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392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DD09EBF-506E-E34D-B135-4A9727AD9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22E245A-18B3-F347-8096-C59E2D94F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F7D930-9FA7-344E-826B-9179E9D8C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84520C-6708-BB4A-AEC1-C4E395D4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B61E57-E96B-B14B-9BE6-380677455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2166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B13BC7-375C-9F4A-8EAD-E4243D22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D9D905-2E15-0940-8A61-B6E24E8B8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AEDEA89-5FA6-1E4D-821B-A15D2851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D7DDEF-F0C2-F14B-84D9-CAF5F97E9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ACB18-BE29-B440-AA6E-6DDAFEA1D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7960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12BC34-0800-1D49-94E7-A8732C3C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7E8A23-9718-9440-957D-A44C4B95B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30E70B-7D19-6342-8898-9CFD7B2A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6787E0-824D-D747-9447-1916B589F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51D481-C3D8-1247-BEB7-3C54CA1C3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154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8938F-1671-4440-A98F-B32F12E4A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C8FB2A-0342-BE49-B26C-E74EF4C2A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84AC30D-AA32-AE41-9470-D415223CD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51F034C-B3A8-B745-8438-5620ECF16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607EE8-D388-5342-A2F3-FF454F5E6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806D38-C329-D548-93AF-C5B38A832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573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5822DC-24F5-B94F-87BA-0BF84BFE1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7A51D6-A965-CD48-B0AD-357EBD37A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E5A41A2-DE96-EA4E-AC0C-B46C309E1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AC53AB7-93FF-FD46-A97A-C97DC9DC75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2E6BBEB-603B-F649-9DBA-4446123AB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9139680-D511-9240-B688-A594C169C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D083591-4FB9-B540-9A82-9388FB17C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967588D-2B1A-CC49-B3C1-133B199D2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922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1DAD3E-1062-904F-83CC-7B84043E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D3BDFEC-4D87-5542-94A3-C70488696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360858-40DF-A344-A624-F3919B2D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C6910A-19CD-4D46-9099-9AAB3855C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0587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CA83FEF-1732-994A-A16B-BF0925CFA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64A84C-FD27-BA4F-AF4B-AA720D31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3DC040-88EF-8441-935B-5F4668DEC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4576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672551-7FAB-6B41-AF25-D4F91F1FE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24C809-8728-1D4D-9426-E11DA1561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4C7191-2AB3-0048-85EA-1CE9B28666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2E3323-C6D5-D44A-815F-1664B876A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24CFD3-7145-B442-BC7E-9621E7B96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765DAD-6066-DF46-8FCF-7C401AFE0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121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2086AF-C6F9-024C-A12B-CEF025665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0265056-36D3-E145-8266-7A12B99ED2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CBEA1E9-C637-A84F-8E4A-F1E8DD1EF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44EEF39-09AF-614B-AE52-DD6C7DDEC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416E1AC-AAB4-F243-9A0F-19E1D14B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468C668-5469-024E-ACC7-97F56FC5A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077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B0DE990-068F-A147-B6A7-5D786D3EA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CD0C0B-C76A-8C4E-A539-EBB9777A4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8681C5B-DA2E-5A4C-B370-6F363C2F70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ABC29-F787-534C-98CB-D93682D5BB20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27E22B-A7FA-8142-82AC-EA7309FEBB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B2B16B-5025-1547-8F61-352B46CAA8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405AB-E330-0147-91CD-9F50A868092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752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microsoft.com/office/2018/10/relationships/comments" Target="../comments/modernComment_101_19E3B05F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microsoft.com/office/2018/10/relationships/comments" Target="../comments/modernComment_102_E453C59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microsoft.com/office/2018/10/relationships/comments" Target="../comments/modernComment_103_72FEF48C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microsoft.com/office/2018/10/relationships/comments" Target="../comments/modernComment_104_7CFA47CE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microsoft.com/office/2018/10/relationships/comments" Target="../comments/modernComment_105_57FB433B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microsoft.com/office/2018/10/relationships/comments" Target="../comments/modernComment_106_17AF6E2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02316-AEA6-5D4A-B28A-303F773A2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de-DE" dirty="0"/>
            </a:b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ED0F492-E20E-F74C-AB35-A25699434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C409A1C-AA5D-BF46-9084-5D5D8879E0D7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177FD3DE-5884-7349-A647-0E0F7DBB4946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1DC0AA7-5A33-024D-B2F0-130DC55161AE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Browse first profile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574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CB8B4F3-714A-A247-8252-F2C2EC0AE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8E465335-7ED3-2149-93BD-EA7B3D16C61F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83957756-D24F-B44B-88EE-7D4065DBD371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5A155C0-91EA-7D48-AE65-5F145ACD30FA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Comment this project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209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DC3F88A-4753-2946-825A-BCFB79626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49382C0B-2C16-574E-918A-F97418A0AD47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07F5813D-2283-0F42-84D6-AA5149D63A29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F3DBE4DE-7C3C-1F48-8838-BD122C809D50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Get back to profile page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48954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983F449-1C3C-2944-B7E3-33DB8B1B7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6FF28CFD-FB11-B445-857E-28197276D051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14671CED-8A9D-CC4D-B701-B8F24E371071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5BD48BFD-6768-034A-AABB-9B1D4F3CD5B9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Get back to profile page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134530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880C1A69-1552-9C4C-9FF7-474436668C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BB39E84-7AED-AC47-AB90-07B9714BA523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6C708288-D89F-9242-A3BE-31AF118E1747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DB5B62E1-3886-D446-B004-0E3C3DBAF871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43522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A327921-ADB5-E64B-875A-7E956888F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0E4503A1-BBFA-1A4C-B57A-01A6D407B7C0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C0FC8943-58DF-3E40-9B9E-70B4E4C34E58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E78A9290-BF22-1F4F-9F5A-B4E209BFF93C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Go back to profile page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069532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8455AD3-580B-3B45-929B-5F18D4B53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98F5E5E8-D77D-F746-B357-4E5553D754FC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566423F4-0E45-B148-885E-EDDCA5940EF7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DE375D02-6AE5-7C49-93FA-65390F2FA16D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931137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7D3EB24-BBEE-0042-AB9E-A71F3878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E9528CA4-60FE-7547-815C-4DB1E39A4BC1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57F15B7E-937D-4A4D-A25E-DFDE7DEA961B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6AE0A49D-F835-DC4C-A253-E6F605EC7AEC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677716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848522F-672D-0B4F-B0DE-828DBADCA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5C5C6E01-8257-E244-A608-892DD8FDC035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CEBD2BDE-0D36-2D45-9D0B-F177DD8290C5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D0EC75F7-2D7A-2041-AFDD-1BCDC64AF645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608453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56005C6-D7D7-AE45-980F-2FB40B89C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6DBDE86-BBB1-3F46-898C-C8A31D01D1E7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3896CB5B-37A3-0444-9675-6A582429D367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C8F08A3E-B894-784A-9C12-8659ED88CF12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View others comments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Comment this project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37296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B68B794B-BEBE-824E-A8B3-E373ADD07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8849724D-C284-EE4B-A926-142D5D521C6A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CD9B5FC6-C821-2C49-BAFF-275C69A5340F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484FCB98-F462-A243-BDE6-F02861C41D0B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Comment this project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9705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E80070C6-7198-FF42-8CA6-D84BA4870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284D1EB4-657E-BE47-A20F-C13CF5088235}"/>
              </a:ext>
            </a:extLst>
          </p:cNvPr>
          <p:cNvGrpSpPr/>
          <p:nvPr/>
        </p:nvGrpSpPr>
        <p:grpSpPr>
          <a:xfrm>
            <a:off x="691082" y="1760220"/>
            <a:ext cx="3588154" cy="3146426"/>
            <a:chOff x="685800" y="1485900"/>
            <a:chExt cx="3588154" cy="3146426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9EFEE74C-3D84-4A4D-98EC-93ED9013D654}"/>
                </a:ext>
              </a:extLst>
            </p:cNvPr>
            <p:cNvSpPr txBox="1"/>
            <p:nvPr/>
          </p:nvSpPr>
          <p:spPr>
            <a:xfrm>
              <a:off x="685800" y="1485900"/>
              <a:ext cx="2960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dirty="0"/>
                <a:t>Task 3: Browse </a:t>
              </a:r>
              <a:r>
                <a:rPr lang="de-DE" sz="2400" dirty="0" err="1"/>
                <a:t>profile</a:t>
              </a:r>
              <a:endParaRPr lang="de-DE" sz="2400" dirty="0"/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1E1889BE-FDEF-4F44-9C74-82867ED22760}"/>
                </a:ext>
              </a:extLst>
            </p:cNvPr>
            <p:cNvSpPr txBox="1"/>
            <p:nvPr/>
          </p:nvSpPr>
          <p:spPr>
            <a:xfrm>
              <a:off x="696364" y="2047003"/>
              <a:ext cx="3577590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profile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rating system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Go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Project Gallery field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Browse first project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2nd image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View others comments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Comment this project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Get back to profile page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4639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Breitbild</PresentationFormat>
  <Paragraphs>121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Office</vt:lpstr>
      <vt:lpstr> 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1018800548@qq.com</dc:creator>
  <cp:lastModifiedBy>1018800548@qq.com</cp:lastModifiedBy>
  <cp:revision>13</cp:revision>
  <dcterms:created xsi:type="dcterms:W3CDTF">2021-11-07T00:48:54Z</dcterms:created>
  <dcterms:modified xsi:type="dcterms:W3CDTF">2021-11-08T18:41:59Z</dcterms:modified>
</cp:coreProperties>
</file>

<file path=docProps/thumbnail.jpeg>
</file>